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441D-6DD0-4517-9C92-BEB938F87AD0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08C6-940D-400B-B6D6-246E9CFC8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85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441D-6DD0-4517-9C92-BEB938F87AD0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08C6-940D-400B-B6D6-246E9CFC8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96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441D-6DD0-4517-9C92-BEB938F87AD0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08C6-940D-400B-B6D6-246E9CFC8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75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441D-6DD0-4517-9C92-BEB938F87AD0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08C6-940D-400B-B6D6-246E9CFC8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85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441D-6DD0-4517-9C92-BEB938F87AD0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08C6-940D-400B-B6D6-246E9CFC8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41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441D-6DD0-4517-9C92-BEB938F87AD0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08C6-940D-400B-B6D6-246E9CFC8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85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441D-6DD0-4517-9C92-BEB938F87AD0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08C6-940D-400B-B6D6-246E9CFC8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69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441D-6DD0-4517-9C92-BEB938F87AD0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08C6-940D-400B-B6D6-246E9CFC8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930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441D-6DD0-4517-9C92-BEB938F87AD0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08C6-940D-400B-B6D6-246E9CFC8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79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441D-6DD0-4517-9C92-BEB938F87AD0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08C6-940D-400B-B6D6-246E9CFC8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21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441D-6DD0-4517-9C92-BEB938F87AD0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08C6-940D-400B-B6D6-246E9CFC8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597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C441D-6DD0-4517-9C92-BEB938F87AD0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008C6-940D-400B-B6D6-246E9CFC85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1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328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789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492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668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37080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BoostPC</dc:creator>
  <cp:lastModifiedBy>BoostPC</cp:lastModifiedBy>
  <cp:revision>1</cp:revision>
  <dcterms:created xsi:type="dcterms:W3CDTF">2023-09-28T09:42:39Z</dcterms:created>
  <dcterms:modified xsi:type="dcterms:W3CDTF">2023-09-28T09:43:01Z</dcterms:modified>
</cp:coreProperties>
</file>