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9" r:id="rId6"/>
    <p:sldId id="260" r:id="rId7"/>
    <p:sldId id="261" r:id="rId8"/>
    <p:sldId id="262" r:id="rId9"/>
    <p:sldId id="263" r:id="rId10"/>
    <p:sldId id="266" r:id="rId11"/>
    <p:sldId id="264" r:id="rId12"/>
    <p:sldId id="268" r:id="rId13"/>
    <p:sldId id="276" r:id="rId14"/>
    <p:sldId id="270" r:id="rId15"/>
    <p:sldId id="271" r:id="rId16"/>
    <p:sldId id="272" r:id="rId17"/>
    <p:sldId id="273" r:id="rId18"/>
    <p:sldId id="274" r:id="rId19"/>
    <p:sldId id="275" r:id="rId20"/>
    <p:sldId id="27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8" d="100"/>
          <a:sy n="58" d="100"/>
        </p:scale>
        <p:origin x="6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318052"/>
            <a:ext cx="8915399" cy="32732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dirty="0">
                <a:latin typeface="Arial Black" panose="020B0A04020102020204" pitchFamily="34" charset="0"/>
              </a:rPr>
              <a:t>Агентство недвижимости </a:t>
            </a:r>
            <a:r>
              <a:rPr lang="ru-RU" dirty="0" smtClean="0">
                <a:latin typeface="Arial Black" panose="020B0A04020102020204" pitchFamily="34" charset="0"/>
              </a:rPr>
              <a:t/>
            </a:r>
            <a:br>
              <a:rPr lang="ru-RU" dirty="0" smtClean="0">
                <a:latin typeface="Arial Black" panose="020B0A04020102020204" pitchFamily="34" charset="0"/>
              </a:rPr>
            </a:br>
            <a:r>
              <a:rPr lang="ru-RU" dirty="0" smtClean="0">
                <a:latin typeface="Arial Black" panose="020B0A04020102020204" pitchFamily="34" charset="0"/>
              </a:rPr>
              <a:t>«</a:t>
            </a:r>
            <a:r>
              <a:rPr lang="ru-RU" dirty="0">
                <a:latin typeface="Arial Black" panose="020B0A04020102020204" pitchFamily="34" charset="0"/>
              </a:rPr>
              <a:t>ЗУБР</a:t>
            </a:r>
            <a:r>
              <a:rPr lang="ru-RU" dirty="0" smtClean="0">
                <a:latin typeface="Arial Black" panose="020B0A04020102020204" pitchFamily="34" charset="0"/>
              </a:rPr>
              <a:t>»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89213" y="3909392"/>
            <a:ext cx="8915399" cy="195451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rial Black" panose="020B0A04020102020204" pitchFamily="34" charset="0"/>
              </a:rPr>
              <a:t>Учебные программы. </a:t>
            </a:r>
            <a:endParaRPr lang="ru-RU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2800" b="1" dirty="0" smtClean="0">
                <a:latin typeface="Arial Black" panose="020B0A04020102020204" pitchFamily="34" charset="0"/>
              </a:rPr>
              <a:t>Обучение </a:t>
            </a:r>
            <a:r>
              <a:rPr lang="ru-RU" sz="2800" b="1" dirty="0">
                <a:latin typeface="Arial Black" panose="020B0A04020102020204" pitchFamily="34" charset="0"/>
              </a:rPr>
              <a:t>стажеров и опытных агентов</a:t>
            </a:r>
          </a:p>
        </p:txBody>
      </p:sp>
    </p:spTree>
    <p:extLst>
      <p:ext uri="{BB962C8B-B14F-4D97-AF65-F5344CB8AC3E}">
        <p14:creationId xmlns:p14="http://schemas.microsoft.com/office/powerpoint/2010/main" val="2444297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636" y="530087"/>
            <a:ext cx="9158976" cy="610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00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318052"/>
            <a:ext cx="8911687" cy="79513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Программа адаптации для стажеров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82" y="967409"/>
            <a:ext cx="4678017" cy="5738191"/>
          </a:xfrm>
        </p:spPr>
      </p:pic>
    </p:spTree>
    <p:extLst>
      <p:ext uri="{BB962C8B-B14F-4D97-AF65-F5344CB8AC3E}">
        <p14:creationId xmlns:p14="http://schemas.microsoft.com/office/powerpoint/2010/main" val="271354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22" y="437320"/>
            <a:ext cx="8812695" cy="597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73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Четверг – День Знаний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105" y="2252870"/>
            <a:ext cx="4399722" cy="297501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160104"/>
            <a:ext cx="4313238" cy="3067782"/>
          </a:xfrm>
        </p:spPr>
      </p:pic>
    </p:spTree>
    <p:extLst>
      <p:ext uri="{BB962C8B-B14F-4D97-AF65-F5344CB8AC3E}">
        <p14:creationId xmlns:p14="http://schemas.microsoft.com/office/powerpoint/2010/main" val="3013839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212036"/>
            <a:ext cx="8911687" cy="104692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Оперативное оповещение коллег – способ поддержания профессионального тонуса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052" y="1516753"/>
            <a:ext cx="2663687" cy="499606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74" y="1516752"/>
            <a:ext cx="2758923" cy="4996069"/>
          </a:xfrm>
        </p:spPr>
      </p:pic>
    </p:spTree>
    <p:extLst>
      <p:ext uri="{BB962C8B-B14F-4D97-AF65-F5344CB8AC3E}">
        <p14:creationId xmlns:p14="http://schemas.microsoft.com/office/powerpoint/2010/main" val="2498856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592924" y="238540"/>
            <a:ext cx="8911687" cy="901148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Arial Black" panose="020B0A04020102020204" pitchFamily="34" charset="0"/>
              </a:rPr>
              <a:t>База знаний, которая всегда под рукой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1669773"/>
            <a:ext cx="4313237" cy="4015409"/>
          </a:xfrm>
        </p:spPr>
      </p:pic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1550504"/>
            <a:ext cx="4313238" cy="4253948"/>
          </a:xfrm>
        </p:spPr>
      </p:pic>
    </p:spTree>
    <p:extLst>
      <p:ext uri="{BB962C8B-B14F-4D97-AF65-F5344CB8AC3E}">
        <p14:creationId xmlns:p14="http://schemas.microsoft.com/office/powerpoint/2010/main" val="2282293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238540"/>
            <a:ext cx="8911687" cy="1219200"/>
          </a:xfrm>
        </p:spPr>
        <p:txBody>
          <a:bodyPr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Виртуальная бесплатная библиотека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339" y="2312226"/>
            <a:ext cx="4835111" cy="414158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312225"/>
            <a:ext cx="4775338" cy="4141583"/>
          </a:xfrm>
        </p:spPr>
      </p:pic>
    </p:spTree>
    <p:extLst>
      <p:ext uri="{BB962C8B-B14F-4D97-AF65-F5344CB8AC3E}">
        <p14:creationId xmlns:p14="http://schemas.microsoft.com/office/powerpoint/2010/main" val="432732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410817"/>
            <a:ext cx="8911687" cy="1494183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Обязательная сдача теста один раз в </a:t>
            </a:r>
            <a:r>
              <a:rPr lang="ru-RU" sz="2800" dirty="0" smtClean="0">
                <a:latin typeface="Arial Black" panose="020B0A04020102020204" pitchFamily="34" charset="0"/>
              </a:rPr>
              <a:t>полгода = повышение личной </a:t>
            </a:r>
            <a:r>
              <a:rPr lang="ru-RU" sz="2800" dirty="0" err="1" smtClean="0">
                <a:latin typeface="Arial Black" panose="020B0A04020102020204" pitchFamily="34" charset="0"/>
              </a:rPr>
              <a:t>экспертности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96" y="2133599"/>
            <a:ext cx="2771664" cy="435996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90" y="2372139"/>
            <a:ext cx="4784035" cy="3710609"/>
          </a:xfrm>
        </p:spPr>
      </p:pic>
    </p:spTree>
    <p:extLst>
      <p:ext uri="{BB962C8B-B14F-4D97-AF65-F5344CB8AC3E}">
        <p14:creationId xmlns:p14="http://schemas.microsoft.com/office/powerpoint/2010/main" val="852356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8785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 Black" panose="020B0A04020102020204" pitchFamily="34" charset="0"/>
              </a:rPr>
              <a:t>Анализ и работа над ошибками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65" y="1311966"/>
            <a:ext cx="5035826" cy="5420138"/>
          </a:xfrm>
        </p:spPr>
      </p:pic>
    </p:spTree>
    <p:extLst>
      <p:ext uri="{BB962C8B-B14F-4D97-AF65-F5344CB8AC3E}">
        <p14:creationId xmlns:p14="http://schemas.microsoft.com/office/powerpoint/2010/main" val="1188873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157" y="596348"/>
            <a:ext cx="7964555" cy="564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12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939" y="594534"/>
            <a:ext cx="8083826" cy="519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72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92924" y="212036"/>
            <a:ext cx="8911687" cy="47707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Arial Black" panose="020B0A04020102020204" pitchFamily="34" charset="0"/>
              </a:rPr>
              <a:t>Спасибо за внимание!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2345635"/>
            <a:ext cx="8313615" cy="37503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60" y="689114"/>
            <a:ext cx="4055165" cy="144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41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Курсы для освоения профессии </a:t>
            </a:r>
            <a:r>
              <a:rPr lang="ru-RU" b="1" dirty="0" err="1" smtClean="0"/>
              <a:t>риэлтора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2133600"/>
            <a:ext cx="8911687" cy="4267200"/>
          </a:xfrm>
        </p:spPr>
      </p:pic>
    </p:spTree>
    <p:extLst>
      <p:ext uri="{BB962C8B-B14F-4D97-AF65-F5344CB8AC3E}">
        <p14:creationId xmlns:p14="http://schemas.microsoft.com/office/powerpoint/2010/main" val="2921165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Оптимальное сочетание информативности и сроков обучения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526" y="2186608"/>
            <a:ext cx="8536483" cy="4492488"/>
          </a:xfrm>
        </p:spPr>
      </p:pic>
    </p:spTree>
    <p:extLst>
      <p:ext uri="{BB962C8B-B14F-4D97-AF65-F5344CB8AC3E}">
        <p14:creationId xmlns:p14="http://schemas.microsoft.com/office/powerpoint/2010/main" val="2419900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70" y="699009"/>
            <a:ext cx="8229600" cy="559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69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410818"/>
            <a:ext cx="8911687" cy="1325218"/>
          </a:xfrm>
        </p:spPr>
        <p:txBody>
          <a:bodyPr/>
          <a:lstStyle/>
          <a:p>
            <a:r>
              <a:rPr lang="ru-RU" b="1" dirty="0" smtClean="0"/>
              <a:t>Методическое пособие -  наглядный помощник в освоении материала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04" y="1736035"/>
            <a:ext cx="9039708" cy="4996069"/>
          </a:xfrm>
        </p:spPr>
      </p:pic>
    </p:spTree>
    <p:extLst>
      <p:ext uri="{BB962C8B-B14F-4D97-AF65-F5344CB8AC3E}">
        <p14:creationId xmlns:p14="http://schemas.microsoft.com/office/powerpoint/2010/main" val="1711451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344558"/>
            <a:ext cx="8911687" cy="7686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>
                <a:latin typeface="Arial Black" panose="020B0A04020102020204" pitchFamily="34" charset="0"/>
              </a:rPr>
              <a:t>Ш</a:t>
            </a:r>
            <a:r>
              <a:rPr lang="ru-RU" dirty="0" smtClean="0">
                <a:latin typeface="Arial Black" panose="020B0A04020102020204" pitchFamily="34" charset="0"/>
              </a:rPr>
              <a:t>кола </a:t>
            </a:r>
            <a:r>
              <a:rPr lang="ru-RU" dirty="0" err="1" smtClean="0">
                <a:latin typeface="Arial Black" panose="020B0A04020102020204" pitchFamily="34" charset="0"/>
              </a:rPr>
              <a:t>риэлторов</a:t>
            </a:r>
            <a:r>
              <a:rPr lang="ru-RU" dirty="0" smtClean="0">
                <a:latin typeface="Arial Black" panose="020B0A04020102020204" pitchFamily="34" charset="0"/>
              </a:rPr>
              <a:t> в формате онлайн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1351722"/>
            <a:ext cx="9121997" cy="5181600"/>
          </a:xfrm>
        </p:spPr>
      </p:pic>
    </p:spTree>
    <p:extLst>
      <p:ext uri="{BB962C8B-B14F-4D97-AF65-F5344CB8AC3E}">
        <p14:creationId xmlns:p14="http://schemas.microsoft.com/office/powerpoint/2010/main" val="1000713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443" y="371061"/>
            <a:ext cx="8911687" cy="113968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Удаленный формат – максимальное удобство для обучающихся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78" y="1510748"/>
            <a:ext cx="8507896" cy="4916556"/>
          </a:xfrm>
        </p:spPr>
      </p:pic>
    </p:spTree>
    <p:extLst>
      <p:ext uri="{BB962C8B-B14F-4D97-AF65-F5344CB8AC3E}">
        <p14:creationId xmlns:p14="http://schemas.microsoft.com/office/powerpoint/2010/main" val="449791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93873"/>
          </a:xfrm>
        </p:spPr>
        <p:txBody>
          <a:bodyPr/>
          <a:lstStyle/>
          <a:p>
            <a:pPr algn="ctr"/>
            <a:r>
              <a:rPr lang="ru-RU" b="1" dirty="0" smtClean="0"/>
              <a:t>Подарки – всегда приятны!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1590261"/>
            <a:ext cx="8915400" cy="5035827"/>
          </a:xfrm>
        </p:spPr>
      </p:pic>
    </p:spTree>
    <p:extLst>
      <p:ext uri="{BB962C8B-B14F-4D97-AF65-F5344CB8AC3E}">
        <p14:creationId xmlns:p14="http://schemas.microsoft.com/office/powerpoint/2010/main" val="1461119435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147</TotalTime>
  <Words>94</Words>
  <Application>Microsoft Office PowerPoint</Application>
  <PresentationFormat>Широкоэкранный</PresentationFormat>
  <Paragraphs>17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Arial Black</vt:lpstr>
      <vt:lpstr>Century Gothic</vt:lpstr>
      <vt:lpstr>Wingdings 3</vt:lpstr>
      <vt:lpstr>Легкий дым</vt:lpstr>
      <vt:lpstr> Агентство недвижимости  «ЗУБР»  </vt:lpstr>
      <vt:lpstr>Презентация PowerPoint</vt:lpstr>
      <vt:lpstr>Курсы для освоения профессии риэлтора</vt:lpstr>
      <vt:lpstr>Оптимальное сочетание информативности и сроков обучения</vt:lpstr>
      <vt:lpstr>Презентация PowerPoint</vt:lpstr>
      <vt:lpstr>Методическое пособие -  наглядный помощник в освоении материала</vt:lpstr>
      <vt:lpstr> Школа риэлторов в формате онлайн</vt:lpstr>
      <vt:lpstr>Удаленный формат – максимальное удобство для обучающихся</vt:lpstr>
      <vt:lpstr>Подарки – всегда приятны!</vt:lpstr>
      <vt:lpstr>Презентация PowerPoint</vt:lpstr>
      <vt:lpstr>Программа адаптации для стажеров</vt:lpstr>
      <vt:lpstr>Презентация PowerPoint</vt:lpstr>
      <vt:lpstr>Четверг – День Знаний</vt:lpstr>
      <vt:lpstr>Оперативное оповещение коллег – способ поддержания профессионального тонуса</vt:lpstr>
      <vt:lpstr>База знаний, которая всегда под рукой</vt:lpstr>
      <vt:lpstr>Виртуальная бесплатная библиотека</vt:lpstr>
      <vt:lpstr>Обязательная сдача теста один раз в полгода = повышение личной экспертности</vt:lpstr>
      <vt:lpstr>Анализ и работа над ошибками</vt:lpstr>
      <vt:lpstr>Презентация PowerPoint</vt:lpstr>
      <vt:lpstr>Спасибо за внимание!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Агентство недвижимости  «ЗУБР»  </dc:title>
  <dc:creator>ЗУБРы</dc:creator>
  <cp:lastModifiedBy>ЗУБРы</cp:lastModifiedBy>
  <cp:revision>28</cp:revision>
  <dcterms:created xsi:type="dcterms:W3CDTF">2021-04-14T06:58:47Z</dcterms:created>
  <dcterms:modified xsi:type="dcterms:W3CDTF">2021-04-14T09:34:37Z</dcterms:modified>
</cp:coreProperties>
</file>